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8" autoAdjust="0"/>
    <p:restoredTop sz="94660"/>
  </p:normalViewPr>
  <p:slideViewPr>
    <p:cSldViewPr snapToGrid="0">
      <p:cViewPr>
        <p:scale>
          <a:sx n="100" d="100"/>
          <a:sy n="100" d="100"/>
        </p:scale>
        <p:origin x="-1164" y="-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70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03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94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289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15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10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29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35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46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A7083-40E7-4C8D-8390-42B66081CA83}" type="datetimeFigureOut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FBD53-9E6F-4B5E-9DE4-9F6CB04CC3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71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788" y="1819192"/>
            <a:ext cx="7258423" cy="321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3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463800" y="1866508"/>
            <a:ext cx="6548225" cy="3377562"/>
            <a:chOff x="2463800" y="1866508"/>
            <a:chExt cx="6548225" cy="337756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11452" y="2422473"/>
              <a:ext cx="4769095" cy="2013053"/>
            </a:xfrm>
            <a:prstGeom prst="rect">
              <a:avLst/>
            </a:prstGeom>
          </p:spPr>
        </p:pic>
        <p:cxnSp>
          <p:nvCxnSpPr>
            <p:cNvPr id="6" name="Straight Arrow Connector 5"/>
            <p:cNvCxnSpPr/>
            <p:nvPr/>
          </p:nvCxnSpPr>
          <p:spPr>
            <a:xfrm flipH="1" flipV="1">
              <a:off x="3233000" y="1866508"/>
              <a:ext cx="1" cy="2785835"/>
            </a:xfrm>
            <a:prstGeom prst="straightConnector1">
              <a:avLst/>
            </a:prstGeom>
            <a:ln w="2222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3223967" y="4652343"/>
              <a:ext cx="5788058" cy="0"/>
            </a:xfrm>
            <a:prstGeom prst="straightConnector1">
              <a:avLst/>
            </a:prstGeom>
            <a:ln w="2222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463800" y="2679700"/>
              <a:ext cx="435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£’s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46550" y="486916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2015</a:t>
              </a:r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91624" y="4874738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2016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46950" y="4874738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2017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32033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 Joint Equity</dc:creator>
  <cp:lastModifiedBy>. Joint Equity</cp:lastModifiedBy>
  <cp:revision>3</cp:revision>
  <dcterms:created xsi:type="dcterms:W3CDTF">2015-10-15T09:11:10Z</dcterms:created>
  <dcterms:modified xsi:type="dcterms:W3CDTF">2015-10-15T11:13:00Z</dcterms:modified>
</cp:coreProperties>
</file>